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1"/>
  </p:sldMasterIdLst>
  <p:notesMasterIdLst>
    <p:notesMasterId r:id="rId21"/>
  </p:notesMasterIdLst>
  <p:sldIdLst>
    <p:sldId id="258" r:id="rId2"/>
    <p:sldId id="260" r:id="rId3"/>
    <p:sldId id="299" r:id="rId4"/>
    <p:sldId id="292" r:id="rId5"/>
    <p:sldId id="293" r:id="rId6"/>
    <p:sldId id="296" r:id="rId7"/>
    <p:sldId id="308" r:id="rId8"/>
    <p:sldId id="300" r:id="rId9"/>
    <p:sldId id="302" r:id="rId10"/>
    <p:sldId id="305" r:id="rId11"/>
    <p:sldId id="311" r:id="rId12"/>
    <p:sldId id="301" r:id="rId13"/>
    <p:sldId id="312" r:id="rId14"/>
    <p:sldId id="297" r:id="rId15"/>
    <p:sldId id="313" r:id="rId16"/>
    <p:sldId id="298" r:id="rId17"/>
    <p:sldId id="309" r:id="rId18"/>
    <p:sldId id="310" r:id="rId19"/>
    <p:sldId id="295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9759"/>
    <a:srgbClr val="009EAE"/>
    <a:srgbClr val="AE1073"/>
    <a:srgbClr val="F69B00"/>
    <a:srgbClr val="404040"/>
    <a:srgbClr val="AD0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61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AF93D-7AA4-244E-8847-3CF83E614FD0}" type="datetimeFigureOut">
              <a:rPr lang="nl-BE" smtClean="0"/>
              <a:t>10/06/2022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4D53E-F23C-2C46-909A-8DE9A99B2E5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753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04" y="837211"/>
            <a:ext cx="5572496" cy="1280758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04" y="2272349"/>
            <a:ext cx="5572496" cy="68739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814" y="2356261"/>
            <a:ext cx="3111335" cy="2787238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10/06/2022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246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56262"/>
            <a:ext cx="3111335" cy="2787238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9" y="653143"/>
            <a:ext cx="5577326" cy="1465466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2274676"/>
            <a:ext cx="5577326" cy="73635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3955" y="4767263"/>
            <a:ext cx="81420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788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10/06/2022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027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7886700" cy="450551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2050"/>
            <a:ext cx="3868340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95947"/>
            <a:ext cx="3868340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42050"/>
            <a:ext cx="3887391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95947"/>
            <a:ext cx="3887391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10/06/2022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386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10/06/2022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813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10/06/2022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163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69636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07893"/>
            <a:ext cx="4629150" cy="398789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29918"/>
            <a:ext cx="2949178" cy="31718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10/06/2022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8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0245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07893"/>
            <a:ext cx="4629150" cy="398789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35034"/>
            <a:ext cx="2949178" cy="316670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10/06/2022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68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7892"/>
            <a:ext cx="7886700" cy="4505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3999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4767263"/>
            <a:ext cx="7243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10/06/2022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3195" y="4767263"/>
            <a:ext cx="514795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1148" y="4767263"/>
            <a:ext cx="8142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3803130"/>
            <a:ext cx="1498060" cy="13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BF0F-6BE8-144A-8B1D-FEA389BEDB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0" dirty="0"/>
              <a:t>Soldeertin dispenser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8B93E65-F2A0-4746-8795-CBCD758AB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Door:</a:t>
            </a:r>
          </a:p>
          <a:p>
            <a:r>
              <a:rPr lang="nl-BE" dirty="0"/>
              <a:t>Jelte Boumans</a:t>
            </a:r>
          </a:p>
        </p:txBody>
      </p:sp>
    </p:spTree>
    <p:extLst>
      <p:ext uri="{BB962C8B-B14F-4D97-AF65-F5344CB8AC3E}">
        <p14:creationId xmlns:p14="http://schemas.microsoft.com/office/powerpoint/2010/main" val="35816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A8FFF0-3B2A-45E2-85D9-2A346460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PCB 1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7BAD187-9CA7-49A8-A657-DAC70B23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812800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10/06/2022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C95981E-FFCA-46BD-85D1-57D673828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5ACE76D-FB34-400A-AC7F-048AD4E8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10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CB08625-7111-1BD2-DB73-CD89A2C0F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020" y="1010806"/>
            <a:ext cx="5199413" cy="28369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30810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A8FFF0-3B2A-45E2-85D9-2A346460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PCB 2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7BAD187-9CA7-49A8-A657-DAC70B23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812800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10/06/2022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C95981E-FFCA-46BD-85D1-57D673828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5ACE76D-FB34-400A-AC7F-048AD4E8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11</a:t>
            </a:fld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8659587-0CEB-D24A-5FF7-6A788C12B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459" y="907915"/>
            <a:ext cx="5976998" cy="329852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F5DB46EE-BCA0-83BE-54CD-E9AD469ADF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"/>
          <a:stretch/>
        </p:blipFill>
        <p:spPr bwMode="auto">
          <a:xfrm rot="10800000">
            <a:off x="1760706" y="716928"/>
            <a:ext cx="5682090" cy="39971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5491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Posters</a:t>
            </a:r>
          </a:p>
        </p:txBody>
      </p:sp>
    </p:spTree>
    <p:extLst>
      <p:ext uri="{BB962C8B-B14F-4D97-AF65-F5344CB8AC3E}">
        <p14:creationId xmlns:p14="http://schemas.microsoft.com/office/powerpoint/2010/main" val="4053814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D028B5-B4BF-480D-82E5-B9B9F177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Illustratieve poster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B42D28D-3C9D-4293-B945-A6810D65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812800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10/06/2022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48A326F-0D98-4EA7-9B70-76982934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20807AB-33A3-4F63-B799-99532E58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13</a:t>
            </a:fld>
            <a:endParaRPr lang="nl-BE"/>
          </a:p>
        </p:txBody>
      </p:sp>
      <p:pic>
        <p:nvPicPr>
          <p:cNvPr id="9" name="Afbeelding 52">
            <a:extLst>
              <a:ext uri="{FF2B5EF4-FFF2-40B4-BE49-F238E27FC236}">
                <a16:creationId xmlns:a16="http://schemas.microsoft.com/office/drawing/2014/main" id="{8F86F8C8-A6CC-8866-9D39-DFE2750B56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02"/>
          <a:stretch/>
        </p:blipFill>
        <p:spPr bwMode="auto">
          <a:xfrm>
            <a:off x="628649" y="858444"/>
            <a:ext cx="5126195" cy="343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fbeelding 52">
            <a:extLst>
              <a:ext uri="{FF2B5EF4-FFF2-40B4-BE49-F238E27FC236}">
                <a16:creationId xmlns:a16="http://schemas.microsoft.com/office/drawing/2014/main" id="{20EEF030-1328-FCF6-BBA6-155C272282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1" r="50667"/>
          <a:stretch/>
        </p:blipFill>
        <p:spPr bwMode="auto">
          <a:xfrm>
            <a:off x="5754844" y="848267"/>
            <a:ext cx="2579998" cy="3537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2616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D028B5-B4BF-480D-82E5-B9B9F177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Illustratieve poster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B42D28D-3C9D-4293-B945-A6810D65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812800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10/06/2022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48A326F-0D98-4EA7-9B70-76982934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20807AB-33A3-4F63-B799-99532E58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14</a:t>
            </a:fld>
            <a:endParaRPr lang="nl-BE"/>
          </a:p>
        </p:txBody>
      </p:sp>
      <p:pic>
        <p:nvPicPr>
          <p:cNvPr id="8" name="Afbeelding 7" descr="Afbeelding met tekst, teken&#10;&#10;Automatisch gegenereerde beschrijving">
            <a:extLst>
              <a:ext uri="{FF2B5EF4-FFF2-40B4-BE49-F238E27FC236}">
                <a16:creationId xmlns:a16="http://schemas.microsoft.com/office/drawing/2014/main" id="{8589BA9D-5A25-04B9-3A90-602F31C77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470" y="109984"/>
            <a:ext cx="3500677" cy="493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07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98D621-05C1-4192-BCB6-6187BBE96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Informatieve poster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F73CE15-D3F8-4332-BCFE-6CE0C569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800100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10/06/2022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49195D2-FC86-4858-AEA2-426C3BD9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2C41221-A7A9-4254-A2C1-FA68F3C3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15</a:t>
            </a:fld>
            <a:endParaRPr lang="nl-BE"/>
          </a:p>
        </p:txBody>
      </p:sp>
      <p:pic>
        <p:nvPicPr>
          <p:cNvPr id="9" name="Afbeelding 53">
            <a:extLst>
              <a:ext uri="{FF2B5EF4-FFF2-40B4-BE49-F238E27FC236}">
                <a16:creationId xmlns:a16="http://schemas.microsoft.com/office/drawing/2014/main" id="{F7062180-FEBA-5FA5-FE1E-45FE82239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11"/>
          <a:stretch/>
        </p:blipFill>
        <p:spPr bwMode="auto">
          <a:xfrm>
            <a:off x="784800" y="951291"/>
            <a:ext cx="4917600" cy="3457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fbeelding 53">
            <a:extLst>
              <a:ext uri="{FF2B5EF4-FFF2-40B4-BE49-F238E27FC236}">
                <a16:creationId xmlns:a16="http://schemas.microsoft.com/office/drawing/2014/main" id="{231084C5-62F1-2BB3-76FC-659AD05F6D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01" r="46454"/>
          <a:stretch/>
        </p:blipFill>
        <p:spPr bwMode="auto">
          <a:xfrm>
            <a:off x="5844512" y="932943"/>
            <a:ext cx="2466368" cy="34261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8031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98D621-05C1-4192-BCB6-6187BBE96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Informatieve poster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F73CE15-D3F8-4332-BCFE-6CE0C569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800100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10/06/2022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49195D2-FC86-4858-AEA2-426C3BD9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2C41221-A7A9-4254-A2C1-FA68F3C3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16</a:t>
            </a:fld>
            <a:endParaRPr lang="nl-BE"/>
          </a:p>
        </p:txBody>
      </p:sp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F0369E5F-1A8C-212D-4637-766700C5B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839" y="102393"/>
            <a:ext cx="3427309" cy="48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19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 err="1"/>
              <a:t>Conculsie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0710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A8FFF0-3B2A-45E2-85D9-2A346460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7BAD187-9CA7-49A8-A657-DAC70B23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812800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10/06/2022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C95981E-FFCA-46BD-85D1-57D673828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5ACE76D-FB34-400A-AC7F-048AD4E8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18</a:t>
            </a:fld>
            <a:endParaRPr lang="nl-BE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0E288965-8AE3-ED44-A480-1523422186DD}"/>
              </a:ext>
            </a:extLst>
          </p:cNvPr>
          <p:cNvSpPr>
            <a:spLocks noGrp="1"/>
          </p:cNvSpPr>
          <p:nvPr/>
        </p:nvSpPr>
        <p:spPr>
          <a:xfrm>
            <a:off x="628650" y="93999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Behuizing</a:t>
            </a:r>
          </a:p>
          <a:p>
            <a:r>
              <a:rPr lang="nl-BE" dirty="0"/>
              <a:t>Schaar</a:t>
            </a:r>
          </a:p>
          <a:p>
            <a:r>
              <a:rPr lang="nl-BE" dirty="0"/>
              <a:t>Wire extruder</a:t>
            </a:r>
          </a:p>
          <a:p>
            <a:r>
              <a:rPr lang="nl-BE" dirty="0"/>
              <a:t>Hardware</a:t>
            </a:r>
          </a:p>
          <a:p>
            <a:r>
              <a:rPr lang="nl-BE" dirty="0"/>
              <a:t>Software</a:t>
            </a:r>
          </a:p>
          <a:p>
            <a:r>
              <a:rPr lang="nl-BE" dirty="0"/>
              <a:t>Resultaat</a:t>
            </a:r>
          </a:p>
        </p:txBody>
      </p:sp>
    </p:spTree>
    <p:extLst>
      <p:ext uri="{BB962C8B-B14F-4D97-AF65-F5344CB8AC3E}">
        <p14:creationId xmlns:p14="http://schemas.microsoft.com/office/powerpoint/2010/main" val="314813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BF0F-6BE8-144A-8B1D-FEA389BED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4572" y="2260599"/>
            <a:ext cx="1594856" cy="632069"/>
          </a:xfrm>
        </p:spPr>
        <p:txBody>
          <a:bodyPr/>
          <a:lstStyle/>
          <a:p>
            <a:r>
              <a:rPr lang="nl-BE" b="0" dirty="0"/>
              <a:t>Einde</a:t>
            </a:r>
          </a:p>
        </p:txBody>
      </p:sp>
    </p:spTree>
    <p:extLst>
      <p:ext uri="{BB962C8B-B14F-4D97-AF65-F5344CB8AC3E}">
        <p14:creationId xmlns:p14="http://schemas.microsoft.com/office/powerpoint/2010/main" val="1896313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189" y="13063"/>
            <a:ext cx="5577326" cy="1465466"/>
          </a:xfrm>
        </p:spPr>
        <p:txBody>
          <a:bodyPr/>
          <a:lstStyle/>
          <a:p>
            <a:r>
              <a:rPr lang="nl-BE" b="0" dirty="0"/>
              <a:t>Inhoud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5189" y="1478529"/>
            <a:ext cx="5577326" cy="2788671"/>
          </a:xfrm>
        </p:spPr>
        <p:txBody>
          <a:bodyPr/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/>
              <a:t>Deelcomponenten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Hardware</a:t>
            </a:r>
            <a:endParaRPr lang="nl-BE" dirty="0"/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Posters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/>
              <a:t>Conclusie</a:t>
            </a:r>
            <a:endParaRPr lang="nl-BE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0986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Deelcomponenten</a:t>
            </a:r>
          </a:p>
        </p:txBody>
      </p:sp>
    </p:spTree>
    <p:extLst>
      <p:ext uri="{BB962C8B-B14F-4D97-AF65-F5344CB8AC3E}">
        <p14:creationId xmlns:p14="http://schemas.microsoft.com/office/powerpoint/2010/main" val="6572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A8FFF0-3B2A-45E2-85D9-2A346460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Behuizing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7BAD187-9CA7-49A8-A657-DAC70B23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812800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10/06/2022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C95981E-FFCA-46BD-85D1-57D673828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5ACE76D-FB34-400A-AC7F-048AD4E8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</a:t>
            </a:fld>
            <a:endParaRPr lang="nl-BE"/>
          </a:p>
        </p:txBody>
      </p:sp>
      <p:pic>
        <p:nvPicPr>
          <p:cNvPr id="8" name="Afbeelding 7" descr="Afbeelding met doos&#10;&#10;Automatisch gegenereerde beschrijving">
            <a:extLst>
              <a:ext uri="{FF2B5EF4-FFF2-40B4-BE49-F238E27FC236}">
                <a16:creationId xmlns:a16="http://schemas.microsoft.com/office/drawing/2014/main" id="{D11088CA-E3EA-70ED-D543-27908FC1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43" y="1018309"/>
            <a:ext cx="4412113" cy="327566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CA79EF31-E16C-D72D-4C10-DE617B8806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722" y="132895"/>
            <a:ext cx="3443605" cy="206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5444D2B5-3CD9-E32D-6DD0-DE0DCA078E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854" y="2430752"/>
            <a:ext cx="3414395" cy="2169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13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5C0085-B9C3-4E60-8E7C-0C330FF9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Schaar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9D86310-CE99-4768-B4F3-381DEDEDF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3750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10/06/2022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E22467F-1D08-437D-8C8C-9932C665B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9028873-B89A-468C-BA62-35ADE4FE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</a:t>
            </a:fld>
            <a:endParaRPr lang="nl-BE"/>
          </a:p>
        </p:txBody>
      </p:sp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26CB07C1-9455-1E10-510E-0355AC8CA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18" y="839821"/>
            <a:ext cx="4309627" cy="346385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93DACA-D909-893D-B0B6-779EC503C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345" y="1073447"/>
            <a:ext cx="4167274" cy="23766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96640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D028B5-B4BF-480D-82E5-B9B9F177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Wire extruder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B42D28D-3C9D-4293-B945-A6810D65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812800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10/06/2022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48A326F-0D98-4EA7-9B70-76982934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20807AB-33A3-4F63-B799-99532E58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</a:t>
            </a:fld>
            <a:endParaRPr lang="nl-BE"/>
          </a:p>
        </p:txBody>
      </p:sp>
      <p:pic>
        <p:nvPicPr>
          <p:cNvPr id="4" name="Afbeelding 3" descr="Afbeelding met donker&#10;&#10;Automatisch gegenereerde beschrijving">
            <a:extLst>
              <a:ext uri="{FF2B5EF4-FFF2-40B4-BE49-F238E27FC236}">
                <a16:creationId xmlns:a16="http://schemas.microsoft.com/office/drawing/2014/main" id="{906A44E8-4EC3-276A-AF2F-22E032F1C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83012"/>
            <a:ext cx="3607840" cy="291425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8F7BF09-833F-FB82-8BC3-595C33E81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388" y="813881"/>
            <a:ext cx="2569176" cy="30341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52093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D028B5-B4BF-480D-82E5-B9B9F177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Extra’s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B42D28D-3C9D-4293-B945-A6810D65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812800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10/06/2022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48A326F-0D98-4EA7-9B70-76982934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20807AB-33A3-4F63-B799-99532E58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</a:t>
            </a:fld>
            <a:endParaRPr lang="nl-BE"/>
          </a:p>
        </p:txBody>
      </p:sp>
      <p:pic>
        <p:nvPicPr>
          <p:cNvPr id="8" name="Afbeelding 7" descr="Afbeelding met binnen, donker&#10;&#10;Automatisch gegenereerde beschrijving">
            <a:extLst>
              <a:ext uri="{FF2B5EF4-FFF2-40B4-BE49-F238E27FC236}">
                <a16:creationId xmlns:a16="http://schemas.microsoft.com/office/drawing/2014/main" id="{0EE7D2F8-89EB-DDB5-EBDB-59AC6B3D7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48" y="1053828"/>
            <a:ext cx="2669281" cy="259528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8EBF0D7-67D3-5A3E-D293-54257D7F4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843" y="-285346"/>
            <a:ext cx="5550248" cy="3541679"/>
          </a:xfrm>
          <a:prstGeom prst="rect">
            <a:avLst/>
          </a:prstGeom>
        </p:spPr>
      </p:pic>
      <p:pic>
        <p:nvPicPr>
          <p:cNvPr id="12" name="Afbeelding 11" descr="Afbeelding met donker&#10;&#10;Automatisch gegenereerde beschrijving">
            <a:extLst>
              <a:ext uri="{FF2B5EF4-FFF2-40B4-BE49-F238E27FC236}">
                <a16:creationId xmlns:a16="http://schemas.microsoft.com/office/drawing/2014/main" id="{6C567128-26F2-E143-76DA-0C6A6BDAF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377" y="1886737"/>
            <a:ext cx="2947245" cy="259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42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810490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A8FFF0-3B2A-45E2-85D9-2A346460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Blokschema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7BAD187-9CA7-49A8-A657-DAC70B23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812800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10/06/2022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C95981E-FFCA-46BD-85D1-57D673828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5ACE76D-FB34-400A-AC7F-048AD4E8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9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D4C54DAC-1D8B-7D61-8E61-D9393995E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199" y="407892"/>
            <a:ext cx="5227618" cy="398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7814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Office_2016_PowerPoint_AP-presentatie_(verhouding 16-9)</Template>
  <TotalTime>0</TotalTime>
  <Words>95</Words>
  <Application>Microsoft Office PowerPoint</Application>
  <PresentationFormat>On-screen Show (16:9)</PresentationFormat>
  <Paragraphs>72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Kantoorthema</vt:lpstr>
      <vt:lpstr>Soldeertin dispenser</vt:lpstr>
      <vt:lpstr>Inhoud</vt:lpstr>
      <vt:lpstr>Deelcomponenten</vt:lpstr>
      <vt:lpstr>Behuizing</vt:lpstr>
      <vt:lpstr>Schaar</vt:lpstr>
      <vt:lpstr>Wire extruder</vt:lpstr>
      <vt:lpstr>Extra’s</vt:lpstr>
      <vt:lpstr>Hardware</vt:lpstr>
      <vt:lpstr>Blokschema</vt:lpstr>
      <vt:lpstr>PCB 1</vt:lpstr>
      <vt:lpstr>PCB 2</vt:lpstr>
      <vt:lpstr>Posters</vt:lpstr>
      <vt:lpstr>Illustratieve poster</vt:lpstr>
      <vt:lpstr>Illustratieve poster</vt:lpstr>
      <vt:lpstr>Informatieve poster</vt:lpstr>
      <vt:lpstr>Informatieve poster</vt:lpstr>
      <vt:lpstr>Conculsie</vt:lpstr>
      <vt:lpstr>Conclusie</vt:lpstr>
      <vt:lpstr>Einde</vt:lpstr>
    </vt:vector>
  </TitlesOfParts>
  <Company>Artesis Plantijn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Muyshondt Karen</dc:creator>
  <cp:lastModifiedBy>Jelte Boumans</cp:lastModifiedBy>
  <cp:revision>181</cp:revision>
  <dcterms:created xsi:type="dcterms:W3CDTF">2019-12-03T14:45:58Z</dcterms:created>
  <dcterms:modified xsi:type="dcterms:W3CDTF">2022-06-11T12:47:05Z</dcterms:modified>
</cp:coreProperties>
</file>